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&lt;PHP&gt; </a:t>
            </a:r>
            <a:br>
              <a:rPr lang="en-US" sz="5400" dirty="0">
                <a:latin typeface="Rockwell" panose="02060603020205020403" pitchFamily="18" charset="0"/>
              </a:rPr>
            </a:br>
            <a:r>
              <a:rPr lang="en-US" sz="5400" dirty="0">
                <a:latin typeface="Rockwell" panose="02060603020205020403" pitchFamily="18" charset="0"/>
              </a:rPr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&lt;DMITRI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ATANASOV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&lt;SUPERVISOR: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NAGAT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DRAWEL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FDE7-F6B7-4CCB-BEB0-31A95E94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01864"/>
          </a:xfrm>
        </p:spPr>
        <p:txBody>
          <a:bodyPr/>
          <a:lstStyle/>
          <a:p>
            <a:pPr algn="ctr"/>
            <a:r>
              <a:rPr lang="en-CA" dirty="0"/>
              <a:t>Vanier college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9B8D9-FE07-43C9-8FFC-A0B061F12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14400"/>
            <a:ext cx="9905999" cy="58680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11500" dirty="0"/>
              <a:t>THE END</a:t>
            </a:r>
            <a:br>
              <a:rPr lang="en-CA" sz="11500" dirty="0"/>
            </a:br>
            <a:r>
              <a:rPr lang="en-CA" sz="11500" dirty="0"/>
              <a:t>THANK YOU</a:t>
            </a:r>
            <a:endParaRPr lang="fr-CA" sz="11500" dirty="0"/>
          </a:p>
        </p:txBody>
      </p:sp>
    </p:spTree>
    <p:extLst>
      <p:ext uri="{BB962C8B-B14F-4D97-AF65-F5344CB8AC3E}">
        <p14:creationId xmlns:p14="http://schemas.microsoft.com/office/powerpoint/2010/main" val="371710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90546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Grand HOTEL</a:t>
            </a:r>
          </a:p>
        </p:txBody>
      </p:sp>
      <p:pic>
        <p:nvPicPr>
          <p:cNvPr id="7" name="Content Placeholder 6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5E8CC1D0-1069-43BA-A223-9DB3D8E8E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70" y="826937"/>
            <a:ext cx="11871297" cy="6031064"/>
          </a:xfrm>
        </p:spPr>
      </p:pic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Background /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30017"/>
            <a:ext cx="9905999" cy="416118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website is created for the tourist business.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customers can reserve a room directly from the site, as well as reserve a car or order food in the room.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a room view option.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user can login, logout, register.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our site you can see the photos of our menu.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Requirement </a:t>
            </a:r>
            <a:r>
              <a:rPr lang="en-US" sz="4400" dirty="0" err="1">
                <a:latin typeface="Rockwell" panose="02060603020205020403" pitchFamily="18" charset="0"/>
              </a:rPr>
              <a:t>Analisys</a:t>
            </a:r>
            <a:r>
              <a:rPr lang="en-US" sz="4400" dirty="0">
                <a:latin typeface="Rockwell" panose="02060603020205020403" pitchFamily="18" charset="0"/>
              </a:rPr>
              <a:t> and specification: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6232-7DF5-4D02-94A3-DE03A1483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4216"/>
            <a:ext cx="9905999" cy="3866985"/>
          </a:xfrm>
        </p:spPr>
        <p:txBody>
          <a:bodyPr/>
          <a:lstStyle/>
          <a:p>
            <a:r>
              <a:rPr lang="en-CA" dirty="0" err="1"/>
              <a:t>Xampp</a:t>
            </a:r>
            <a:endParaRPr lang="en-CA" dirty="0"/>
          </a:p>
          <a:p>
            <a:r>
              <a:rPr lang="en-CA" dirty="0"/>
              <a:t>Notepad++</a:t>
            </a:r>
          </a:p>
          <a:p>
            <a:r>
              <a:rPr lang="en-CA" dirty="0"/>
              <a:t>HTML</a:t>
            </a:r>
          </a:p>
          <a:p>
            <a:r>
              <a:rPr lang="en-CA" dirty="0"/>
              <a:t>SQL Query</a:t>
            </a:r>
          </a:p>
          <a:p>
            <a:r>
              <a:rPr lang="en-CA" dirty="0"/>
              <a:t>CSS</a:t>
            </a:r>
          </a:p>
          <a:p>
            <a:r>
              <a:rPr lang="en-CA" dirty="0"/>
              <a:t>PHP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Design			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527D6E-F757-4E84-A762-2FC2FBFD0E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5424" y="1750925"/>
            <a:ext cx="5357192" cy="30099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80BEC-5170-489F-A142-E6A0326E3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905998" cy="3541714"/>
          </a:xfrm>
        </p:spPr>
        <p:txBody>
          <a:bodyPr/>
          <a:lstStyle/>
          <a:p>
            <a:r>
              <a:rPr lang="en-CA" dirty="0"/>
              <a:t>I have a Database – “</a:t>
            </a:r>
            <a:r>
              <a:rPr lang="en-CA" b="1" dirty="0" err="1"/>
              <a:t>newHotel</a:t>
            </a:r>
            <a:r>
              <a:rPr lang="en-CA" dirty="0"/>
              <a:t>”</a:t>
            </a:r>
          </a:p>
          <a:p>
            <a:r>
              <a:rPr lang="fr-CA" dirty="0" err="1"/>
              <a:t>My</a:t>
            </a:r>
            <a:r>
              <a:rPr lang="fr-CA" dirty="0"/>
              <a:t> </a:t>
            </a:r>
            <a:r>
              <a:rPr lang="fr-CA" dirty="0" err="1"/>
              <a:t>database</a:t>
            </a:r>
            <a:r>
              <a:rPr lang="fr-CA" dirty="0"/>
              <a:t> </a:t>
            </a:r>
            <a:r>
              <a:rPr lang="fr-CA" dirty="0" err="1"/>
              <a:t>contains</a:t>
            </a:r>
            <a:r>
              <a:rPr lang="fr-CA" dirty="0"/>
              <a:t> tables :</a:t>
            </a:r>
          </a:p>
          <a:p>
            <a:r>
              <a:rPr lang="en-CA" dirty="0"/>
              <a:t>C</a:t>
            </a:r>
            <a:r>
              <a:rPr lang="fr-CA" dirty="0" err="1"/>
              <a:t>ar</a:t>
            </a:r>
            <a:r>
              <a:rPr lang="fr-CA" dirty="0"/>
              <a:t> / Food / </a:t>
            </a:r>
            <a:r>
              <a:rPr lang="fr-CA" dirty="0" err="1"/>
              <a:t>Reservation</a:t>
            </a:r>
            <a:r>
              <a:rPr lang="fr-CA" dirty="0"/>
              <a:t> / Room / User1</a:t>
            </a: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882595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Creating new customer</a:t>
            </a:r>
          </a:p>
        </p:txBody>
      </p:sp>
      <p:pic>
        <p:nvPicPr>
          <p:cNvPr id="5" name="Content Placeholder 4" descr="A screenshot of a room&#10;&#10;Description generated with very high confidence">
            <a:extLst>
              <a:ext uri="{FF2B5EF4-FFF2-40B4-BE49-F238E27FC236}">
                <a16:creationId xmlns:a16="http://schemas.microsoft.com/office/drawing/2014/main" id="{19510D53-A16F-45FB-8166-564D9B6FD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820" y="652007"/>
            <a:ext cx="11836919" cy="6130456"/>
          </a:xfrm>
        </p:spPr>
      </p:pic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Photo gallery</a:t>
            </a:r>
          </a:p>
        </p:txBody>
      </p:sp>
      <p:pic>
        <p:nvPicPr>
          <p:cNvPr id="5" name="Content Placeholder 4" descr="A picture containing photo, showing, screenshot, different&#10;&#10;Description generated with very high confidence">
            <a:extLst>
              <a:ext uri="{FF2B5EF4-FFF2-40B4-BE49-F238E27FC236}">
                <a16:creationId xmlns:a16="http://schemas.microsoft.com/office/drawing/2014/main" id="{BADF101D-1008-4548-A838-EA06C948E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02" y="1566407"/>
            <a:ext cx="12097098" cy="5208104"/>
          </a:xfrm>
        </p:spPr>
      </p:pic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DF27-3A2B-436C-950C-8003C2DD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962108"/>
          </a:xfrm>
        </p:spPr>
        <p:txBody>
          <a:bodyPr/>
          <a:lstStyle/>
          <a:p>
            <a:r>
              <a:rPr lang="en-CA" dirty="0"/>
              <a:t>reservation</a:t>
            </a:r>
            <a:endParaRPr lang="fr-CA" dirty="0"/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F7D5068-91FA-40CA-94D9-D0F5B9A1A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53" y="962108"/>
            <a:ext cx="10972800" cy="5895892"/>
          </a:xfrm>
        </p:spPr>
      </p:pic>
    </p:spTree>
    <p:extLst>
      <p:ext uri="{BB962C8B-B14F-4D97-AF65-F5344CB8AC3E}">
        <p14:creationId xmlns:p14="http://schemas.microsoft.com/office/powerpoint/2010/main" val="200635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Login page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764EFD3-6CB3-4C21-8521-66C978872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562" y="1518699"/>
            <a:ext cx="12078032" cy="5339301"/>
          </a:xfrm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blem - Solution.potx" id="{618825C9-7A5B-4FD0-8173-05FBE0DDE387}" vid="{0970E009-9DDA-4822-A7D1-BB4C8516F0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128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Rockwell</vt:lpstr>
      <vt:lpstr>Tahoma</vt:lpstr>
      <vt:lpstr>Trebuchet MS</vt:lpstr>
      <vt:lpstr>Tw Cen MT</vt:lpstr>
      <vt:lpstr>Circuit</vt:lpstr>
      <vt:lpstr>&lt;PHP&gt;  FINAL PRESENTATION</vt:lpstr>
      <vt:lpstr>Grand HOTEL</vt:lpstr>
      <vt:lpstr>Background / INTRODUCTION</vt:lpstr>
      <vt:lpstr>Requirement Analisys and specification: </vt:lpstr>
      <vt:lpstr>Design   </vt:lpstr>
      <vt:lpstr>Creating new customer</vt:lpstr>
      <vt:lpstr>Photo gallery</vt:lpstr>
      <vt:lpstr>reservation</vt:lpstr>
      <vt:lpstr>Login page</vt:lpstr>
      <vt:lpstr>Vanier college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2018-08-29T22:39:41Z</dcterms:created>
  <dcterms:modified xsi:type="dcterms:W3CDTF">2018-08-30T20:07:27Z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